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0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ADCB-F752-4B49-AB70-E9FC222AD41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A08F-9C57-4DF6-BE1F-8F452BC9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A08F-9C57-4DF6-BE1F-8F452BC9F8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1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B196-2B8C-4799-BD98-B80BFA6FA4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F2CC-C969-49C5-9138-B010CBCD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and Natural Resources Management 2014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Jeremiah Johnson </a:t>
            </a:r>
          </a:p>
          <a:p>
            <a:r>
              <a:rPr lang="en-US" dirty="0" smtClean="0"/>
              <a:t>Covington FFA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4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7909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7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4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286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65" y="3474876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5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4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9268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Dredges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5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7625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6464"/>
            <a:ext cx="372932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28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9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Measuring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62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191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7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1"/>
            <a:ext cx="5257800" cy="350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2982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09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Seines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0803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4314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32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524000"/>
            <a:ext cx="2881313" cy="20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5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5" y="1752600"/>
            <a:ext cx="4094195" cy="30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11933"/>
            <a:ext cx="3627276" cy="234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4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Bottom Sampler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2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43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429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33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1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Tags/Bands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75643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59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Binoculars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Refractometer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1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3152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6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 Traps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8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93790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2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88" y="1985865"/>
            <a:ext cx="3905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98" y="4572000"/>
            <a:ext cx="1905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8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Telemetry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86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64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8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6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81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3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52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959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06" y="1752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457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424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26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101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Sling </a:t>
            </a:r>
            <a:r>
              <a:rPr lang="en-US" dirty="0" err="1" smtClean="0"/>
              <a:t>Psychrometer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87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76425"/>
            <a:ext cx="895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31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933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63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Biltmore 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82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64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933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21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Secchi</a:t>
            </a:r>
            <a:r>
              <a:rPr lang="en-US" smtClean="0"/>
              <a:t>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0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94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06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762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1924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87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Increment Borer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676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02" y="3819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7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85924"/>
            <a:ext cx="428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29318"/>
            <a:ext cx="11723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0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Bottle Sampler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1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63</Words>
  <Application>Microsoft Office PowerPoint</Application>
  <PresentationFormat>On-screen Show (4:3)</PresentationFormat>
  <Paragraphs>31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Environmental and Natural Resources Management 2014</vt:lpstr>
      <vt:lpstr>PowerPoint Presentation</vt:lpstr>
      <vt:lpstr>Refractometer</vt:lpstr>
      <vt:lpstr>PowerPoint Presentation</vt:lpstr>
      <vt:lpstr>Secchi Disk</vt:lpstr>
      <vt:lpstr>PowerPoint Presentation</vt:lpstr>
      <vt:lpstr>Thermometer</vt:lpstr>
      <vt:lpstr>PowerPoint Presentation</vt:lpstr>
      <vt:lpstr>Water Bottle Sampler</vt:lpstr>
      <vt:lpstr>PowerPoint Presentation</vt:lpstr>
      <vt:lpstr>Water Meter</vt:lpstr>
      <vt:lpstr>PowerPoint Presentation</vt:lpstr>
      <vt:lpstr>Aquatic Net</vt:lpstr>
      <vt:lpstr>PowerPoint Presentation</vt:lpstr>
      <vt:lpstr>Bottom Dredges</vt:lpstr>
      <vt:lpstr>PowerPoint Presentation</vt:lpstr>
      <vt:lpstr>Fish Measuring Board</vt:lpstr>
      <vt:lpstr>PowerPoint Presentation</vt:lpstr>
      <vt:lpstr>Plankton Net</vt:lpstr>
      <vt:lpstr>Seines</vt:lpstr>
      <vt:lpstr>Seines</vt:lpstr>
      <vt:lpstr>PowerPoint Presentation</vt:lpstr>
      <vt:lpstr>Sieves</vt:lpstr>
      <vt:lpstr>PowerPoint Presentation</vt:lpstr>
      <vt:lpstr>Stream Bottom Sampler</vt:lpstr>
      <vt:lpstr>PowerPoint Presentation</vt:lpstr>
      <vt:lpstr>Animal Tags/Bands</vt:lpstr>
      <vt:lpstr>PowerPoint Presentation</vt:lpstr>
      <vt:lpstr>Binoculars</vt:lpstr>
      <vt:lpstr>PowerPoint Presentation</vt:lpstr>
      <vt:lpstr>Mammal Traps</vt:lpstr>
      <vt:lpstr>PowerPoint Presentation</vt:lpstr>
      <vt:lpstr>Snake Stick</vt:lpstr>
      <vt:lpstr>PowerPoint Presentation</vt:lpstr>
      <vt:lpstr>Radio Telemetry Unit</vt:lpstr>
      <vt:lpstr>PowerPoint Presentation</vt:lpstr>
      <vt:lpstr>GPS Unit</vt:lpstr>
      <vt:lpstr>PowerPoint Presentation</vt:lpstr>
      <vt:lpstr>Anemometer</vt:lpstr>
      <vt:lpstr>PowerPoint Presentation</vt:lpstr>
      <vt:lpstr>Barometer</vt:lpstr>
      <vt:lpstr>PowerPoint Presentation</vt:lpstr>
      <vt:lpstr>Sling Psychrometer</vt:lpstr>
      <vt:lpstr>PowerPoint Presentation</vt:lpstr>
      <vt:lpstr>Rain gauge</vt:lpstr>
      <vt:lpstr>PowerPoint Presentation</vt:lpstr>
      <vt:lpstr>Biltmore Stick</vt:lpstr>
      <vt:lpstr>PowerPoint Presentation</vt:lpstr>
      <vt:lpstr>Diameter Tape</vt:lpstr>
      <vt:lpstr>PowerPoint Presentation</vt:lpstr>
      <vt:lpstr>Prism</vt:lpstr>
      <vt:lpstr>PowerPoint Presentation</vt:lpstr>
      <vt:lpstr>Tree Increment Borer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and Natural Resources Management 2014</dc:title>
  <dc:creator>Jerry Johnson</dc:creator>
  <cp:lastModifiedBy>Jerry Johnson</cp:lastModifiedBy>
  <cp:revision>9</cp:revision>
  <dcterms:created xsi:type="dcterms:W3CDTF">2014-05-20T14:18:21Z</dcterms:created>
  <dcterms:modified xsi:type="dcterms:W3CDTF">2014-05-20T16:33:20Z</dcterms:modified>
</cp:coreProperties>
</file>